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04" r:id="rId5"/>
    <p:sldId id="305" r:id="rId6"/>
    <p:sldId id="309" r:id="rId7"/>
    <p:sldId id="341" r:id="rId8"/>
    <p:sldId id="312" r:id="rId9"/>
    <p:sldId id="342" r:id="rId10"/>
    <p:sldId id="343" r:id="rId11"/>
    <p:sldId id="344" r:id="rId12"/>
    <p:sldId id="345" r:id="rId13"/>
    <p:sldId id="339" r:id="rId14"/>
    <p:sldId id="333" r:id="rId15"/>
    <p:sldId id="350" r:id="rId16"/>
    <p:sldId id="334" r:id="rId17"/>
    <p:sldId id="351" r:id="rId18"/>
    <p:sldId id="352" r:id="rId19"/>
    <p:sldId id="337" r:id="rId20"/>
    <p:sldId id="353" r:id="rId21"/>
    <p:sldId id="354" r:id="rId22"/>
    <p:sldId id="360" r:id="rId23"/>
    <p:sldId id="361" r:id="rId24"/>
    <p:sldId id="362" r:id="rId25"/>
    <p:sldId id="363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B0D51-023D-42DA-D400-326127BEA28E}" v="215" dt="2021-01-20T12:46:47.139"/>
    <p1510:client id="{6B8231B4-90A8-F2CE-91F9-84BB3D5FC4A7}" v="17" dt="2021-01-21T11:55:50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folk, Olivia" userId="S::on5@aru.ac.uk::d54523b2-47bf-421b-9b20-6a5faa593e7b" providerId="AD" clId="Web-{6B8231B4-90A8-F2CE-91F9-84BB3D5FC4A7}"/>
    <pc:docChg chg="modSld">
      <pc:chgData name="Norfolk, Olivia" userId="S::on5@aru.ac.uk::d54523b2-47bf-421b-9b20-6a5faa593e7b" providerId="AD" clId="Web-{6B8231B4-90A8-F2CE-91F9-84BB3D5FC4A7}" dt="2021-01-21T11:55:48.641" v="13" actId="20577"/>
      <pc:docMkLst>
        <pc:docMk/>
      </pc:docMkLst>
      <pc:sldChg chg="modSp">
        <pc:chgData name="Norfolk, Olivia" userId="S::on5@aru.ac.uk::d54523b2-47bf-421b-9b20-6a5faa593e7b" providerId="AD" clId="Web-{6B8231B4-90A8-F2CE-91F9-84BB3D5FC4A7}" dt="2021-01-21T11:51:31.026" v="7" actId="20577"/>
        <pc:sldMkLst>
          <pc:docMk/>
          <pc:sldMk cId="3042144240" sldId="305"/>
        </pc:sldMkLst>
        <pc:spChg chg="mod">
          <ac:chgData name="Norfolk, Olivia" userId="S::on5@aru.ac.uk::d54523b2-47bf-421b-9b20-6a5faa593e7b" providerId="AD" clId="Web-{6B8231B4-90A8-F2CE-91F9-84BB3D5FC4A7}" dt="2021-01-21T11:51:31.026" v="7" actId="20577"/>
          <ac:spMkLst>
            <pc:docMk/>
            <pc:sldMk cId="3042144240" sldId="305"/>
            <ac:spMk id="14339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6B8231B4-90A8-F2CE-91F9-84BB3D5FC4A7}" dt="2021-01-21T11:43:48.765" v="3" actId="1076"/>
        <pc:sldMkLst>
          <pc:docMk/>
          <pc:sldMk cId="2268286669" sldId="333"/>
        </pc:sldMkLst>
        <pc:picChg chg="mod">
          <ac:chgData name="Norfolk, Olivia" userId="S::on5@aru.ac.uk::d54523b2-47bf-421b-9b20-6a5faa593e7b" providerId="AD" clId="Web-{6B8231B4-90A8-F2CE-91F9-84BB3D5FC4A7}" dt="2021-01-21T11:43:48.765" v="3" actId="1076"/>
          <ac:picMkLst>
            <pc:docMk/>
            <pc:sldMk cId="2268286669" sldId="333"/>
            <ac:picMk id="5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6B8231B4-90A8-F2CE-91F9-84BB3D5FC4A7}" dt="2021-01-21T11:51:54.886" v="10" actId="20577"/>
        <pc:sldMkLst>
          <pc:docMk/>
          <pc:sldMk cId="104557230" sldId="341"/>
        </pc:sldMkLst>
        <pc:spChg chg="mod">
          <ac:chgData name="Norfolk, Olivia" userId="S::on5@aru.ac.uk::d54523b2-47bf-421b-9b20-6a5faa593e7b" providerId="AD" clId="Web-{6B8231B4-90A8-F2CE-91F9-84BB3D5FC4A7}" dt="2021-01-21T11:51:54.886" v="10" actId="20577"/>
          <ac:spMkLst>
            <pc:docMk/>
            <pc:sldMk cId="104557230" sldId="341"/>
            <ac:spMk id="14339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6B8231B4-90A8-F2CE-91F9-84BB3D5FC4A7}" dt="2021-01-21T11:53:59.889" v="11" actId="20577"/>
        <pc:sldMkLst>
          <pc:docMk/>
          <pc:sldMk cId="121091914" sldId="344"/>
        </pc:sldMkLst>
        <pc:spChg chg="mod">
          <ac:chgData name="Norfolk, Olivia" userId="S::on5@aru.ac.uk::d54523b2-47bf-421b-9b20-6a5faa593e7b" providerId="AD" clId="Web-{6B8231B4-90A8-F2CE-91F9-84BB3D5FC4A7}" dt="2021-01-21T11:53:59.889" v="11" actId="20577"/>
          <ac:spMkLst>
            <pc:docMk/>
            <pc:sldMk cId="121091914" sldId="344"/>
            <ac:spMk id="14339" creationId="{00000000-0000-0000-0000-000000000000}"/>
          </ac:spMkLst>
        </pc:spChg>
        <pc:picChg chg="mod">
          <ac:chgData name="Norfolk, Olivia" userId="S::on5@aru.ac.uk::d54523b2-47bf-421b-9b20-6a5faa593e7b" providerId="AD" clId="Web-{6B8231B4-90A8-F2CE-91F9-84BB3D5FC4A7}" dt="2021-01-21T11:43:27.124" v="0" actId="1076"/>
          <ac:picMkLst>
            <pc:docMk/>
            <pc:sldMk cId="121091914" sldId="344"/>
            <ac:picMk id="4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6B8231B4-90A8-F2CE-91F9-84BB3D5FC4A7}" dt="2021-01-21T11:55:09.297" v="12" actId="20577"/>
        <pc:sldMkLst>
          <pc:docMk/>
          <pc:sldMk cId="1290736889" sldId="345"/>
        </pc:sldMkLst>
        <pc:spChg chg="mod">
          <ac:chgData name="Norfolk, Olivia" userId="S::on5@aru.ac.uk::d54523b2-47bf-421b-9b20-6a5faa593e7b" providerId="AD" clId="Web-{6B8231B4-90A8-F2CE-91F9-84BB3D5FC4A7}" dt="2021-01-21T11:55:09.297" v="12" actId="20577"/>
          <ac:spMkLst>
            <pc:docMk/>
            <pc:sldMk cId="1290736889" sldId="345"/>
            <ac:spMk id="14339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6B8231B4-90A8-F2CE-91F9-84BB3D5FC4A7}" dt="2021-01-21T11:55:48.641" v="13" actId="20577"/>
        <pc:sldMkLst>
          <pc:docMk/>
          <pc:sldMk cId="3183471268" sldId="351"/>
        </pc:sldMkLst>
        <pc:spChg chg="mod">
          <ac:chgData name="Norfolk, Olivia" userId="S::on5@aru.ac.uk::d54523b2-47bf-421b-9b20-6a5faa593e7b" providerId="AD" clId="Web-{6B8231B4-90A8-F2CE-91F9-84BB3D5FC4A7}" dt="2021-01-21T11:55:48.641" v="13" actId="20577"/>
          <ac:spMkLst>
            <pc:docMk/>
            <pc:sldMk cId="3183471268" sldId="351"/>
            <ac:spMk id="18435" creationId="{00000000-0000-0000-0000-000000000000}"/>
          </ac:spMkLst>
        </pc:spChg>
      </pc:sldChg>
    </pc:docChg>
  </pc:docChgLst>
  <pc:docChgLst>
    <pc:chgData name="Norfolk, Olivia" userId="S::on5@aru.ac.uk::d54523b2-47bf-421b-9b20-6a5faa593e7b" providerId="AD" clId="Web-{112B0D51-023D-42DA-D400-326127BEA28E}"/>
    <pc:docChg chg="modSld">
      <pc:chgData name="Norfolk, Olivia" userId="S::on5@aru.ac.uk::d54523b2-47bf-421b-9b20-6a5faa593e7b" providerId="AD" clId="Web-{112B0D51-023D-42DA-D400-326127BEA28E}" dt="2021-01-20T12:46:46.014" v="183" actId="20577"/>
      <pc:docMkLst>
        <pc:docMk/>
      </pc:docMkLst>
      <pc:sldChg chg="modSp">
        <pc:chgData name="Norfolk, Olivia" userId="S::on5@aru.ac.uk::d54523b2-47bf-421b-9b20-6a5faa593e7b" providerId="AD" clId="Web-{112B0D51-023D-42DA-D400-326127BEA28E}" dt="2021-01-20T12:21:28.022" v="2" actId="20577"/>
        <pc:sldMkLst>
          <pc:docMk/>
          <pc:sldMk cId="978627024" sldId="256"/>
        </pc:sldMkLst>
        <pc:spChg chg="mod">
          <ac:chgData name="Norfolk, Olivia" userId="S::on5@aru.ac.uk::d54523b2-47bf-421b-9b20-6a5faa593e7b" providerId="AD" clId="Web-{112B0D51-023D-42DA-D400-326127BEA28E}" dt="2021-01-20T12:21:28.022" v="2" actId="20577"/>
          <ac:spMkLst>
            <pc:docMk/>
            <pc:sldMk cId="978627024" sldId="256"/>
            <ac:spMk id="5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21:44.927" v="5"/>
        <pc:sldMkLst>
          <pc:docMk/>
          <pc:sldMk cId="4031099847" sldId="257"/>
        </pc:sldMkLst>
        <pc:spChg chg="mod">
          <ac:chgData name="Norfolk, Olivia" userId="S::on5@aru.ac.uk::d54523b2-47bf-421b-9b20-6a5faa593e7b" providerId="AD" clId="Web-{112B0D51-023D-42DA-D400-326127BEA28E}" dt="2021-01-20T12:21:44.927" v="5"/>
          <ac:spMkLst>
            <pc:docMk/>
            <pc:sldMk cId="4031099847" sldId="257"/>
            <ac:spMk id="4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22:03.521" v="7" actId="1076"/>
        <pc:sldMkLst>
          <pc:docMk/>
          <pc:sldMk cId="2817785469" sldId="258"/>
        </pc:sldMkLst>
        <pc:spChg chg="mod">
          <ac:chgData name="Norfolk, Olivia" userId="S::on5@aru.ac.uk::d54523b2-47bf-421b-9b20-6a5faa593e7b" providerId="AD" clId="Web-{112B0D51-023D-42DA-D400-326127BEA28E}" dt="2021-01-20T12:22:00.974" v="6" actId="20577"/>
          <ac:spMkLst>
            <pc:docMk/>
            <pc:sldMk cId="2817785469" sldId="258"/>
            <ac:spMk id="3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22:03.521" v="7" actId="1076"/>
          <ac:picMkLst>
            <pc:docMk/>
            <pc:sldMk cId="2817785469" sldId="258"/>
            <ac:picMk id="4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112B0D51-023D-42DA-D400-326127BEA28E}" dt="2021-01-20T12:23:09.864" v="14" actId="1076"/>
        <pc:sldMkLst>
          <pc:docMk/>
          <pc:sldMk cId="2123710406" sldId="304"/>
        </pc:sldMkLst>
        <pc:spChg chg="mod">
          <ac:chgData name="Norfolk, Olivia" userId="S::on5@aru.ac.uk::d54523b2-47bf-421b-9b20-6a5faa593e7b" providerId="AD" clId="Web-{112B0D51-023D-42DA-D400-326127BEA28E}" dt="2021-01-20T12:22:47.442" v="10" actId="1076"/>
          <ac:spMkLst>
            <pc:docMk/>
            <pc:sldMk cId="2123710406" sldId="304"/>
            <ac:spMk id="3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23:09.864" v="14" actId="1076"/>
          <ac:picMkLst>
            <pc:docMk/>
            <pc:sldMk cId="2123710406" sldId="304"/>
            <ac:picMk id="7" creationId="{00000000-0000-0000-0000-000000000000}"/>
          </ac:picMkLst>
        </pc:picChg>
        <pc:picChg chg="mod">
          <ac:chgData name="Norfolk, Olivia" userId="S::on5@aru.ac.uk::d54523b2-47bf-421b-9b20-6a5faa593e7b" providerId="AD" clId="Web-{112B0D51-023D-42DA-D400-326127BEA28E}" dt="2021-01-20T12:22:53.614" v="11" actId="1076"/>
          <ac:picMkLst>
            <pc:docMk/>
            <pc:sldMk cId="2123710406" sldId="304"/>
            <ac:picMk id="8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112B0D51-023D-42DA-D400-326127BEA28E}" dt="2021-01-20T12:25:16.364" v="43" actId="20577"/>
        <pc:sldMkLst>
          <pc:docMk/>
          <pc:sldMk cId="3042144240" sldId="305"/>
        </pc:sldMkLst>
        <pc:spChg chg="mod">
          <ac:chgData name="Norfolk, Olivia" userId="S::on5@aru.ac.uk::d54523b2-47bf-421b-9b20-6a5faa593e7b" providerId="AD" clId="Web-{112B0D51-023D-42DA-D400-326127BEA28E}" dt="2021-01-20T12:25:16.364" v="43" actId="20577"/>
          <ac:spMkLst>
            <pc:docMk/>
            <pc:sldMk cId="3042144240" sldId="305"/>
            <ac:spMk id="14339" creationId="{00000000-0000-0000-0000-000000000000}"/>
          </ac:spMkLst>
        </pc:spChg>
      </pc:sldChg>
      <pc:sldChg chg="addSp delSp modSp">
        <pc:chgData name="Norfolk, Olivia" userId="S::on5@aru.ac.uk::d54523b2-47bf-421b-9b20-6a5faa593e7b" providerId="AD" clId="Web-{112B0D51-023D-42DA-D400-326127BEA28E}" dt="2021-01-20T12:30:26.081" v="56" actId="14100"/>
        <pc:sldMkLst>
          <pc:docMk/>
          <pc:sldMk cId="3430651266" sldId="309"/>
        </pc:sldMkLst>
        <pc:spChg chg="del mod">
          <ac:chgData name="Norfolk, Olivia" userId="S::on5@aru.ac.uk::d54523b2-47bf-421b-9b20-6a5faa593e7b" providerId="AD" clId="Web-{112B0D51-023D-42DA-D400-326127BEA28E}" dt="2021-01-20T12:30:08.128" v="52"/>
          <ac:spMkLst>
            <pc:docMk/>
            <pc:sldMk cId="3430651266" sldId="309"/>
            <ac:spMk id="4" creationId="{00000000-0000-0000-0000-000000000000}"/>
          </ac:spMkLst>
        </pc:spChg>
        <pc:spChg chg="mod ord">
          <ac:chgData name="Norfolk, Olivia" userId="S::on5@aru.ac.uk::d54523b2-47bf-421b-9b20-6a5faa593e7b" providerId="AD" clId="Web-{112B0D51-023D-42DA-D400-326127BEA28E}" dt="2021-01-20T12:30:26.081" v="56" actId="14100"/>
          <ac:spMkLst>
            <pc:docMk/>
            <pc:sldMk cId="3430651266" sldId="309"/>
            <ac:spMk id="5" creationId="{00000000-0000-0000-0000-000000000000}"/>
          </ac:spMkLst>
        </pc:spChg>
        <pc:spChg chg="del">
          <ac:chgData name="Norfolk, Olivia" userId="S::on5@aru.ac.uk::d54523b2-47bf-421b-9b20-6a5faa593e7b" providerId="AD" clId="Web-{112B0D51-023D-42DA-D400-326127BEA28E}" dt="2021-01-20T12:30:19.018" v="54"/>
          <ac:spMkLst>
            <pc:docMk/>
            <pc:sldMk cId="3430651266" sldId="309"/>
            <ac:spMk id="10" creationId="{00000000-0000-0000-0000-000000000000}"/>
          </ac:spMkLst>
        </pc:spChg>
        <pc:picChg chg="add mod">
          <ac:chgData name="Norfolk, Olivia" userId="S::on5@aru.ac.uk::d54523b2-47bf-421b-9b20-6a5faa593e7b" providerId="AD" clId="Web-{112B0D51-023D-42DA-D400-326127BEA28E}" dt="2021-01-20T12:30:16.597" v="53" actId="1076"/>
          <ac:picMkLst>
            <pc:docMk/>
            <pc:sldMk cId="3430651266" sldId="309"/>
            <ac:picMk id="2" creationId="{E9938650-19F0-4426-944C-54CA7C2B1B14}"/>
          </ac:picMkLst>
        </pc:picChg>
        <pc:picChg chg="del">
          <ac:chgData name="Norfolk, Olivia" userId="S::on5@aru.ac.uk::d54523b2-47bf-421b-9b20-6a5faa593e7b" providerId="AD" clId="Web-{112B0D51-023D-42DA-D400-326127BEA28E}" dt="2021-01-20T12:29:36.909" v="44"/>
          <ac:picMkLst>
            <pc:docMk/>
            <pc:sldMk cId="3430651266" sldId="309"/>
            <ac:picMk id="18442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39:28.328" v="125"/>
        <pc:sldMkLst>
          <pc:docMk/>
          <pc:sldMk cId="1825017910" sldId="312"/>
        </pc:sldMkLst>
        <pc:spChg chg="del">
          <ac:chgData name="Norfolk, Olivia" userId="S::on5@aru.ac.uk::d54523b2-47bf-421b-9b20-6a5faa593e7b" providerId="AD" clId="Web-{112B0D51-023D-42DA-D400-326127BEA28E}" dt="2021-01-20T12:39:28.328" v="125"/>
          <ac:spMkLst>
            <pc:docMk/>
            <pc:sldMk cId="1825017910" sldId="312"/>
            <ac:spMk id="4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35:43.923" v="85" actId="14100"/>
          <ac:spMkLst>
            <pc:docMk/>
            <pc:sldMk cId="1825017910" sldId="312"/>
            <ac:spMk id="8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35:19.658" v="78" actId="1076"/>
          <ac:picMkLst>
            <pc:docMk/>
            <pc:sldMk cId="1825017910" sldId="312"/>
            <ac:picMk id="2" creationId="{00000000-0000-0000-0000-000000000000}"/>
          </ac:picMkLst>
        </pc:picChg>
        <pc:picChg chg="mod">
          <ac:chgData name="Norfolk, Olivia" userId="S::on5@aru.ac.uk::d54523b2-47bf-421b-9b20-6a5faa593e7b" providerId="AD" clId="Web-{112B0D51-023D-42DA-D400-326127BEA28E}" dt="2021-01-20T12:35:41.376" v="84" actId="14100"/>
          <ac:picMkLst>
            <pc:docMk/>
            <pc:sldMk cId="1825017910" sldId="312"/>
            <ac:picMk id="7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39:07.078" v="121"/>
        <pc:sldMkLst>
          <pc:docMk/>
          <pc:sldMk cId="2268286669" sldId="333"/>
        </pc:sldMkLst>
        <pc:spChg chg="del">
          <ac:chgData name="Norfolk, Olivia" userId="S::on5@aru.ac.uk::d54523b2-47bf-421b-9b20-6a5faa593e7b" providerId="AD" clId="Web-{112B0D51-023D-42DA-D400-326127BEA28E}" dt="2021-01-20T12:39:07.078" v="121"/>
          <ac:spMkLst>
            <pc:docMk/>
            <pc:sldMk cId="2268286669" sldId="333"/>
            <ac:spMk id="3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38:19.407" v="115" actId="1076"/>
          <ac:picMkLst>
            <pc:docMk/>
            <pc:sldMk cId="2268286669" sldId="333"/>
            <ac:picMk id="5" creationId="{00000000-0000-0000-0000-000000000000}"/>
          </ac:picMkLst>
        </pc:picChg>
      </pc:sldChg>
      <pc:sldChg chg="addSp delSp">
        <pc:chgData name="Norfolk, Olivia" userId="S::on5@aru.ac.uk::d54523b2-47bf-421b-9b20-6a5faa593e7b" providerId="AD" clId="Web-{112B0D51-023D-42DA-D400-326127BEA28E}" dt="2021-01-20T12:38:56.375" v="119"/>
        <pc:sldMkLst>
          <pc:docMk/>
          <pc:sldMk cId="2999171590" sldId="334"/>
        </pc:sldMkLst>
        <pc:spChg chg="del">
          <ac:chgData name="Norfolk, Olivia" userId="S::on5@aru.ac.uk::d54523b2-47bf-421b-9b20-6a5faa593e7b" providerId="AD" clId="Web-{112B0D51-023D-42DA-D400-326127BEA28E}" dt="2021-01-20T12:38:56.375" v="119"/>
          <ac:spMkLst>
            <pc:docMk/>
            <pc:sldMk cId="2999171590" sldId="334"/>
            <ac:spMk id="3" creationId="{00000000-0000-0000-0000-000000000000}"/>
          </ac:spMkLst>
        </pc:spChg>
        <pc:picChg chg="del">
          <ac:chgData name="Norfolk, Olivia" userId="S::on5@aru.ac.uk::d54523b2-47bf-421b-9b20-6a5faa593e7b" providerId="AD" clId="Web-{112B0D51-023D-42DA-D400-326127BEA28E}" dt="2021-01-20T12:38:35.938" v="117"/>
          <ac:picMkLst>
            <pc:docMk/>
            <pc:sldMk cId="2999171590" sldId="334"/>
            <ac:picMk id="2" creationId="{00000000-0000-0000-0000-000000000000}"/>
          </ac:picMkLst>
        </pc:picChg>
        <pc:picChg chg="add">
          <ac:chgData name="Norfolk, Olivia" userId="S::on5@aru.ac.uk::d54523b2-47bf-421b-9b20-6a5faa593e7b" providerId="AD" clId="Web-{112B0D51-023D-42DA-D400-326127BEA28E}" dt="2021-01-20T12:38:36.282" v="118"/>
          <ac:picMkLst>
            <pc:docMk/>
            <pc:sldMk cId="2999171590" sldId="334"/>
            <ac:picMk id="4" creationId="{0BC8FC8E-97F6-4F7C-BA19-CF0BBD1F7EE1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43:00.843" v="150" actId="1076"/>
        <pc:sldMkLst>
          <pc:docMk/>
          <pc:sldMk cId="1091908421" sldId="337"/>
        </pc:sldMkLst>
        <pc:spChg chg="del">
          <ac:chgData name="Norfolk, Olivia" userId="S::on5@aru.ac.uk::d54523b2-47bf-421b-9b20-6a5faa593e7b" providerId="AD" clId="Web-{112B0D51-023D-42DA-D400-326127BEA28E}" dt="2021-01-20T12:39:44.906" v="128"/>
          <ac:spMkLst>
            <pc:docMk/>
            <pc:sldMk cId="1091908421" sldId="337"/>
            <ac:spMk id="2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42:56.390" v="149" actId="1076"/>
          <ac:spMkLst>
            <pc:docMk/>
            <pc:sldMk cId="1091908421" sldId="337"/>
            <ac:spMk id="5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42:40.109" v="144" actId="1076"/>
          <ac:spMkLst>
            <pc:docMk/>
            <pc:sldMk cId="1091908421" sldId="337"/>
            <ac:spMk id="6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43:00.843" v="150" actId="1076"/>
          <ac:spMkLst>
            <pc:docMk/>
            <pc:sldMk cId="1091908421" sldId="337"/>
            <ac:spMk id="8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42:43.359" v="145" actId="1076"/>
          <ac:picMkLst>
            <pc:docMk/>
            <pc:sldMk cId="1091908421" sldId="337"/>
            <ac:picMk id="10242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112B0D51-023D-42DA-D400-326127BEA28E}" dt="2021-01-20T12:35:49.423" v="101" actId="20577"/>
        <pc:sldMkLst>
          <pc:docMk/>
          <pc:sldMk cId="104557230" sldId="341"/>
        </pc:sldMkLst>
        <pc:spChg chg="mod">
          <ac:chgData name="Norfolk, Olivia" userId="S::on5@aru.ac.uk::d54523b2-47bf-421b-9b20-6a5faa593e7b" providerId="AD" clId="Web-{112B0D51-023D-42DA-D400-326127BEA28E}" dt="2021-01-20T12:35:49.423" v="101" actId="20577"/>
          <ac:spMkLst>
            <pc:docMk/>
            <pc:sldMk cId="104557230" sldId="341"/>
            <ac:spMk id="14339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31:14.924" v="60" actId="1076"/>
          <ac:picMkLst>
            <pc:docMk/>
            <pc:sldMk cId="104557230" sldId="341"/>
            <ac:picMk id="2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39:20.750" v="123"/>
        <pc:sldMkLst>
          <pc:docMk/>
          <pc:sldMk cId="1703946493" sldId="342"/>
        </pc:sldMkLst>
        <pc:spChg chg="del">
          <ac:chgData name="Norfolk, Olivia" userId="S::on5@aru.ac.uk::d54523b2-47bf-421b-9b20-6a5faa593e7b" providerId="AD" clId="Web-{112B0D51-023D-42DA-D400-326127BEA28E}" dt="2021-01-20T12:39:20.750" v="123"/>
          <ac:spMkLst>
            <pc:docMk/>
            <pc:sldMk cId="1703946493" sldId="342"/>
            <ac:spMk id="4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36:08.157" v="102" actId="20577"/>
          <ac:spMkLst>
            <pc:docMk/>
            <pc:sldMk cId="1703946493" sldId="342"/>
            <ac:spMk id="8" creationId="{00000000-0000-0000-0000-000000000000}"/>
          </ac:spMkLst>
        </pc:spChg>
      </pc:sldChg>
      <pc:sldChg chg="delSp modSp">
        <pc:chgData name="Norfolk, Olivia" userId="S::on5@aru.ac.uk::d54523b2-47bf-421b-9b20-6a5faa593e7b" providerId="AD" clId="Web-{112B0D51-023D-42DA-D400-326127BEA28E}" dt="2021-01-20T12:39:23.594" v="124"/>
        <pc:sldMkLst>
          <pc:docMk/>
          <pc:sldMk cId="1352932104" sldId="343"/>
        </pc:sldMkLst>
        <pc:spChg chg="del mod">
          <ac:chgData name="Norfolk, Olivia" userId="S::on5@aru.ac.uk::d54523b2-47bf-421b-9b20-6a5faa593e7b" providerId="AD" clId="Web-{112B0D51-023D-42DA-D400-326127BEA28E}" dt="2021-01-20T12:39:23.594" v="124"/>
          <ac:spMkLst>
            <pc:docMk/>
            <pc:sldMk cId="1352932104" sldId="343"/>
            <ac:spMk id="4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37:29.657" v="108" actId="1076"/>
        <pc:sldMkLst>
          <pc:docMk/>
          <pc:sldMk cId="121091914" sldId="344"/>
        </pc:sldMkLst>
        <pc:spChg chg="mod">
          <ac:chgData name="Norfolk, Olivia" userId="S::on5@aru.ac.uk::d54523b2-47bf-421b-9b20-6a5faa593e7b" providerId="AD" clId="Web-{112B0D51-023D-42DA-D400-326127BEA28E}" dt="2021-01-20T12:37:27.095" v="107" actId="1076"/>
          <ac:spMkLst>
            <pc:docMk/>
            <pc:sldMk cId="121091914" sldId="344"/>
            <ac:spMk id="9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37:29.657" v="108" actId="1076"/>
          <ac:spMkLst>
            <pc:docMk/>
            <pc:sldMk cId="121091914" sldId="344"/>
            <ac:spMk id="14339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38:04.423" v="114" actId="14100"/>
        <pc:sldMkLst>
          <pc:docMk/>
          <pc:sldMk cId="1290736889" sldId="345"/>
        </pc:sldMkLst>
        <pc:spChg chg="mod">
          <ac:chgData name="Norfolk, Olivia" userId="S::on5@aru.ac.uk::d54523b2-47bf-421b-9b20-6a5faa593e7b" providerId="AD" clId="Web-{112B0D51-023D-42DA-D400-326127BEA28E}" dt="2021-01-20T12:37:20.032" v="106" actId="1076"/>
          <ac:spMkLst>
            <pc:docMk/>
            <pc:sldMk cId="1290736889" sldId="345"/>
            <ac:spMk id="9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38:04.423" v="114" actId="14100"/>
          <ac:picMkLst>
            <pc:docMk/>
            <pc:sldMk cId="1290736889" sldId="345"/>
            <ac:picMk id="3" creationId="{00000000-0000-0000-0000-000000000000}"/>
          </ac:picMkLst>
        </pc:picChg>
        <pc:picChg chg="mod">
          <ac:chgData name="Norfolk, Olivia" userId="S::on5@aru.ac.uk::d54523b2-47bf-421b-9b20-6a5faa593e7b" providerId="AD" clId="Web-{112B0D51-023D-42DA-D400-326127BEA28E}" dt="2021-01-20T12:37:08.782" v="105" actId="1076"/>
          <ac:picMkLst>
            <pc:docMk/>
            <pc:sldMk cId="1290736889" sldId="345"/>
            <ac:picMk id="5" creationId="{00000000-0000-0000-0000-000000000000}"/>
          </ac:picMkLst>
        </pc:picChg>
        <pc:picChg chg="mod">
          <ac:chgData name="Norfolk, Olivia" userId="S::on5@aru.ac.uk::d54523b2-47bf-421b-9b20-6a5faa593e7b" providerId="AD" clId="Web-{112B0D51-023D-42DA-D400-326127BEA28E}" dt="2021-01-20T12:38:01.469" v="112" actId="1076"/>
          <ac:picMkLst>
            <pc:docMk/>
            <pc:sldMk cId="1290736889" sldId="345"/>
            <ac:picMk id="6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39:00.469" v="120"/>
        <pc:sldMkLst>
          <pc:docMk/>
          <pc:sldMk cId="1675613930" sldId="350"/>
        </pc:sldMkLst>
        <pc:spChg chg="del">
          <ac:chgData name="Norfolk, Olivia" userId="S::on5@aru.ac.uk::d54523b2-47bf-421b-9b20-6a5faa593e7b" providerId="AD" clId="Web-{112B0D51-023D-42DA-D400-326127BEA28E}" dt="2021-01-20T12:39:00.469" v="120"/>
          <ac:spMkLst>
            <pc:docMk/>
            <pc:sldMk cId="1675613930" sldId="350"/>
            <ac:spMk id="3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38:29.204" v="116" actId="1076"/>
          <ac:picMkLst>
            <pc:docMk/>
            <pc:sldMk cId="1675613930" sldId="350"/>
            <ac:picMk id="6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40:02.328" v="131" actId="1076"/>
        <pc:sldMkLst>
          <pc:docMk/>
          <pc:sldMk cId="3183471268" sldId="351"/>
        </pc:sldMkLst>
        <pc:spChg chg="del">
          <ac:chgData name="Norfolk, Olivia" userId="S::on5@aru.ac.uk::d54523b2-47bf-421b-9b20-6a5faa593e7b" providerId="AD" clId="Web-{112B0D51-023D-42DA-D400-326127BEA28E}" dt="2021-01-20T12:39:36.500" v="126"/>
          <ac:spMkLst>
            <pc:docMk/>
            <pc:sldMk cId="3183471268" sldId="351"/>
            <ac:spMk id="3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40:02.328" v="131" actId="1076"/>
          <ac:picMkLst>
            <pc:docMk/>
            <pc:sldMk cId="3183471268" sldId="351"/>
            <ac:picMk id="4" creationId="{00000000-0000-0000-0000-000000000000}"/>
          </ac:picMkLst>
        </pc:picChg>
      </pc:sldChg>
      <pc:sldChg chg="delSp modSp">
        <pc:chgData name="Norfolk, Olivia" userId="S::on5@aru.ac.uk::d54523b2-47bf-421b-9b20-6a5faa593e7b" providerId="AD" clId="Web-{112B0D51-023D-42DA-D400-326127BEA28E}" dt="2021-01-20T12:40:31.641" v="132" actId="20577"/>
        <pc:sldMkLst>
          <pc:docMk/>
          <pc:sldMk cId="2564324125" sldId="352"/>
        </pc:sldMkLst>
        <pc:spChg chg="del">
          <ac:chgData name="Norfolk, Olivia" userId="S::on5@aru.ac.uk::d54523b2-47bf-421b-9b20-6a5faa593e7b" providerId="AD" clId="Web-{112B0D51-023D-42DA-D400-326127BEA28E}" dt="2021-01-20T12:39:39.766" v="127"/>
          <ac:spMkLst>
            <pc:docMk/>
            <pc:sldMk cId="2564324125" sldId="352"/>
            <ac:spMk id="3" creationId="{00000000-0000-0000-0000-000000000000}"/>
          </ac:spMkLst>
        </pc:spChg>
        <pc:spChg chg="mod">
          <ac:chgData name="Norfolk, Olivia" userId="S::on5@aru.ac.uk::d54523b2-47bf-421b-9b20-6a5faa593e7b" providerId="AD" clId="Web-{112B0D51-023D-42DA-D400-326127BEA28E}" dt="2021-01-20T12:40:31.641" v="132" actId="20577"/>
          <ac:spMkLst>
            <pc:docMk/>
            <pc:sldMk cId="2564324125" sldId="352"/>
            <ac:spMk id="18435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43:17.687" v="151" actId="1076"/>
        <pc:sldMkLst>
          <pc:docMk/>
          <pc:sldMk cId="2007101020" sldId="353"/>
        </pc:sldMkLst>
        <pc:spChg chg="mod">
          <ac:chgData name="Norfolk, Olivia" userId="S::on5@aru.ac.uk::d54523b2-47bf-421b-9b20-6a5faa593e7b" providerId="AD" clId="Web-{112B0D51-023D-42DA-D400-326127BEA28E}" dt="2021-01-20T12:43:17.687" v="151" actId="1076"/>
          <ac:spMkLst>
            <pc:docMk/>
            <pc:sldMk cId="2007101020" sldId="353"/>
            <ac:spMk id="2" creationId="{00000000-0000-0000-0000-000000000000}"/>
          </ac:spMkLst>
        </pc:spChg>
      </pc:sldChg>
      <pc:sldChg chg="addSp delSp modSp">
        <pc:chgData name="Norfolk, Olivia" userId="S::on5@aru.ac.uk::d54523b2-47bf-421b-9b20-6a5faa593e7b" providerId="AD" clId="Web-{112B0D51-023D-42DA-D400-326127BEA28E}" dt="2021-01-20T12:44:45.374" v="171" actId="14100"/>
        <pc:sldMkLst>
          <pc:docMk/>
          <pc:sldMk cId="989014471" sldId="360"/>
        </pc:sldMkLst>
        <pc:spChg chg="add del mod">
          <ac:chgData name="Norfolk, Olivia" userId="S::on5@aru.ac.uk::d54523b2-47bf-421b-9b20-6a5faa593e7b" providerId="AD" clId="Web-{112B0D51-023D-42DA-D400-326127BEA28E}" dt="2021-01-20T12:44:08.468" v="159"/>
          <ac:spMkLst>
            <pc:docMk/>
            <pc:sldMk cId="989014471" sldId="360"/>
            <ac:spMk id="2" creationId="{635F5D36-9B07-480B-9C01-63531682D17A}"/>
          </ac:spMkLst>
        </pc:spChg>
        <pc:spChg chg="add del mod">
          <ac:chgData name="Norfolk, Olivia" userId="S::on5@aru.ac.uk::d54523b2-47bf-421b-9b20-6a5faa593e7b" providerId="AD" clId="Web-{112B0D51-023D-42DA-D400-326127BEA28E}" dt="2021-01-20T12:44:26.390" v="164"/>
          <ac:spMkLst>
            <pc:docMk/>
            <pc:sldMk cId="989014471" sldId="360"/>
            <ac:spMk id="3" creationId="{D2D17680-4D2F-481F-BC2E-E646A2E91522}"/>
          </ac:spMkLst>
        </pc:spChg>
        <pc:spChg chg="add mod">
          <ac:chgData name="Norfolk, Olivia" userId="S::on5@aru.ac.uk::d54523b2-47bf-421b-9b20-6a5faa593e7b" providerId="AD" clId="Web-{112B0D51-023D-42DA-D400-326127BEA28E}" dt="2021-01-20T12:44:45.374" v="171" actId="14100"/>
          <ac:spMkLst>
            <pc:docMk/>
            <pc:sldMk cId="989014471" sldId="360"/>
            <ac:spMk id="4" creationId="{5B59C4B2-057C-4189-8C57-CF1990154034}"/>
          </ac:spMkLst>
        </pc:spChg>
        <pc:spChg chg="mod">
          <ac:chgData name="Norfolk, Olivia" userId="S::on5@aru.ac.uk::d54523b2-47bf-421b-9b20-6a5faa593e7b" providerId="AD" clId="Web-{112B0D51-023D-42DA-D400-326127BEA28E}" dt="2021-01-20T12:44:16.296" v="161" actId="20577"/>
          <ac:spMkLst>
            <pc:docMk/>
            <pc:sldMk cId="989014471" sldId="360"/>
            <ac:spMk id="6147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45:25.874" v="173" actId="20577"/>
        <pc:sldMkLst>
          <pc:docMk/>
          <pc:sldMk cId="793286006" sldId="361"/>
        </pc:sldMkLst>
        <pc:spChg chg="mod">
          <ac:chgData name="Norfolk, Olivia" userId="S::on5@aru.ac.uk::d54523b2-47bf-421b-9b20-6a5faa593e7b" providerId="AD" clId="Web-{112B0D51-023D-42DA-D400-326127BEA28E}" dt="2021-01-20T12:45:25.874" v="173" actId="20577"/>
          <ac:spMkLst>
            <pc:docMk/>
            <pc:sldMk cId="793286006" sldId="361"/>
            <ac:spMk id="6147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112B0D51-023D-42DA-D400-326127BEA28E}" dt="2021-01-20T12:46:06.483" v="177" actId="1076"/>
        <pc:sldMkLst>
          <pc:docMk/>
          <pc:sldMk cId="2338499347" sldId="363"/>
        </pc:sldMkLst>
        <pc:spChg chg="mod">
          <ac:chgData name="Norfolk, Olivia" userId="S::on5@aru.ac.uk::d54523b2-47bf-421b-9b20-6a5faa593e7b" providerId="AD" clId="Web-{112B0D51-023D-42DA-D400-326127BEA28E}" dt="2021-01-20T12:46:03.186" v="175" actId="20577"/>
          <ac:spMkLst>
            <pc:docMk/>
            <pc:sldMk cId="2338499347" sldId="363"/>
            <ac:spMk id="6147" creationId="{00000000-0000-0000-0000-000000000000}"/>
          </ac:spMkLst>
        </pc:spChg>
        <pc:picChg chg="mod">
          <ac:chgData name="Norfolk, Olivia" userId="S::on5@aru.ac.uk::d54523b2-47bf-421b-9b20-6a5faa593e7b" providerId="AD" clId="Web-{112B0D51-023D-42DA-D400-326127BEA28E}" dt="2021-01-20T12:46:06.483" v="177" actId="1076"/>
          <ac:picMkLst>
            <pc:docMk/>
            <pc:sldMk cId="2338499347" sldId="363"/>
            <ac:picMk id="5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112B0D51-023D-42DA-D400-326127BEA28E}" dt="2021-01-20T12:46:46.014" v="183" actId="20577"/>
        <pc:sldMkLst>
          <pc:docMk/>
          <pc:sldMk cId="2145803128" sldId="364"/>
        </pc:sldMkLst>
        <pc:spChg chg="mod">
          <ac:chgData name="Norfolk, Olivia" userId="S::on5@aru.ac.uk::d54523b2-47bf-421b-9b20-6a5faa593e7b" providerId="AD" clId="Web-{112B0D51-023D-42DA-D400-326127BEA28E}" dt="2021-01-20T12:46:46.014" v="183" actId="20577"/>
          <ac:spMkLst>
            <pc:docMk/>
            <pc:sldMk cId="2145803128" sldId="364"/>
            <ac:spMk id="3" creationId="{00000000-0000-0000-0000-000000000000}"/>
          </ac:spMkLst>
        </pc:spChg>
      </pc:sldChg>
    </pc:docChg>
  </pc:docChgLst>
  <pc:docChgLst>
    <pc:chgData name="Norfolk, Olivia" userId="d54523b2-47bf-421b-9b20-6a5faa593e7b" providerId="ADAL" clId="{96809775-E4AE-4C5E-AA77-8342311095EF}"/>
    <pc:docChg chg="modSld">
      <pc:chgData name="Norfolk, Olivia" userId="d54523b2-47bf-421b-9b20-6a5faa593e7b" providerId="ADAL" clId="{96809775-E4AE-4C5E-AA77-8342311095EF}" dt="2021-01-08T15:31:15.121" v="40" actId="20577"/>
      <pc:docMkLst>
        <pc:docMk/>
      </pc:docMkLst>
      <pc:sldChg chg="modSp mod">
        <pc:chgData name="Norfolk, Olivia" userId="d54523b2-47bf-421b-9b20-6a5faa593e7b" providerId="ADAL" clId="{96809775-E4AE-4C5E-AA77-8342311095EF}" dt="2021-01-08T15:31:15.121" v="40" actId="20577"/>
        <pc:sldMkLst>
          <pc:docMk/>
          <pc:sldMk cId="2145803128" sldId="364"/>
        </pc:sldMkLst>
        <pc:spChg chg="mod">
          <ac:chgData name="Norfolk, Olivia" userId="d54523b2-47bf-421b-9b20-6a5faa593e7b" providerId="ADAL" clId="{96809775-E4AE-4C5E-AA77-8342311095EF}" dt="2021-01-08T15:31:15.121" v="40" actId="20577"/>
          <ac:spMkLst>
            <pc:docMk/>
            <pc:sldMk cId="2145803128" sldId="3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35B7A-A525-4481-993F-C5CAF878395A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3F601-A4B4-4FB8-BEE3-420C226EA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33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9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5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44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4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2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8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2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21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5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7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4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1C91-7574-4AF3-8BF5-495E7AD288B4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8691" y="1214727"/>
            <a:ext cx="6049818" cy="2387600"/>
          </a:xfrm>
        </p:spPr>
        <p:txBody>
          <a:bodyPr/>
          <a:lstStyle/>
          <a:p>
            <a:r>
              <a:rPr lang="en-GB" b="1" dirty="0"/>
              <a:t>Protected Habitats and Species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88654" y="4008438"/>
            <a:ext cx="9144000" cy="1655762"/>
          </a:xfrm>
        </p:spPr>
        <p:txBody>
          <a:bodyPr/>
          <a:lstStyle/>
          <a:p>
            <a:r>
              <a:rPr lang="en-GB" dirty="0"/>
              <a:t>Dr Olivia Norfolk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346" y="383730"/>
            <a:ext cx="64100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solidFill>
                  <a:srgbClr val="0070C0"/>
                </a:solidFill>
              </a:rPr>
              <a:t>Sustainable Land Management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12202" y="655983"/>
            <a:ext cx="68360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Habitats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+mj-lt"/>
                <a:cs typeface="Arial" pitchFamily="34" charset="0"/>
              </a:rPr>
              <a:t>Also enforces strict protection of </a:t>
            </a:r>
            <a:r>
              <a:rPr lang="en-GB" sz="2800" b="1" dirty="0">
                <a:latin typeface="+mj-lt"/>
                <a:cs typeface="Arial" pitchFamily="34" charset="0"/>
              </a:rPr>
              <a:t>Annex IV</a:t>
            </a:r>
            <a:r>
              <a:rPr lang="en-GB" sz="2800" dirty="0">
                <a:latin typeface="+mj-lt"/>
                <a:cs typeface="Arial" pitchFamily="34" charset="0"/>
              </a:rPr>
              <a:t> species 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e.g. bats, whales, otters, wild cats, dormouse, smooth snake, 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Arial" pitchFamily="34" charset="0"/>
              </a:rPr>
              <a:t>natterjack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 toad, large blue butterfly, lady’s-slipper orchid.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36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+mj-lt"/>
                <a:cs typeface="Arial" pitchFamily="34" charset="0"/>
              </a:rPr>
              <a:t>Regulates exploitation of  </a:t>
            </a:r>
            <a:r>
              <a:rPr lang="en-GB" sz="2800" b="1" dirty="0">
                <a:latin typeface="+mj-lt"/>
                <a:cs typeface="Arial" pitchFamily="34" charset="0"/>
              </a:rPr>
              <a:t>Annex V</a:t>
            </a:r>
            <a:r>
              <a:rPr lang="en-GB" sz="2800" dirty="0">
                <a:latin typeface="+mj-lt"/>
                <a:cs typeface="Arial" pitchFamily="34" charset="0"/>
              </a:rPr>
              <a:t> species </a:t>
            </a:r>
            <a:r>
              <a:rPr lang="en-GB" sz="2400" dirty="0">
                <a:latin typeface="+mj-lt"/>
                <a:cs typeface="Arial" pitchFamily="34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e.g. seals, frogs, freshwater crayfish, pearl mussel, medicinal leech.</a:t>
            </a:r>
            <a:endParaRPr lang="en-GB" sz="2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937" y="1806487"/>
            <a:ext cx="1749704" cy="1152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352" y="3024328"/>
            <a:ext cx="754916" cy="497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810" y="1183123"/>
            <a:ext cx="481009" cy="694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083" y="655983"/>
            <a:ext cx="800471" cy="527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07" y="4084205"/>
            <a:ext cx="785101" cy="5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697422" y="1229498"/>
            <a:ext cx="8299668" cy="4627641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buFontTx/>
              <a:buNone/>
            </a:pPr>
            <a:r>
              <a:rPr lang="en-US" sz="2400" b="1" dirty="0">
                <a:latin typeface="+mj-lt"/>
                <a:cs typeface="Arial" charset="0"/>
              </a:rPr>
              <a:t>National Parks and Access to the Countryside Act (1949) </a:t>
            </a:r>
          </a:p>
          <a:p>
            <a:pPr>
              <a:buFontTx/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Created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National Parks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SSSIs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   SSSI = Site of Special Scientific Interest.</a:t>
            </a:r>
          </a:p>
          <a:p>
            <a:pPr>
              <a:buNone/>
            </a:pPr>
            <a:endParaRPr lang="en-US" sz="2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  <a:cs typeface="Arial"/>
              </a:rPr>
              <a:t>Wildlife and Countryside Act</a:t>
            </a:r>
            <a:r>
              <a:rPr lang="en-US" sz="2400" dirty="0">
                <a:latin typeface="+mj-lt"/>
                <a:cs typeface="Arial"/>
              </a:rPr>
              <a:t> </a:t>
            </a:r>
            <a:r>
              <a:rPr lang="en-US" sz="2400" b="1" dirty="0">
                <a:latin typeface="+mj-lt"/>
                <a:cs typeface="Arial"/>
              </a:rPr>
              <a:t>(1981)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Arial"/>
              </a:rPr>
              <a:t> </a:t>
            </a:r>
            <a:endParaRPr lang="en-US" sz="24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Strengthened SSSI and species protection in line with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international obligations 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- Bern convention &amp; Bird directive.</a:t>
            </a:r>
          </a:p>
          <a:p>
            <a:pPr marL="0" indent="0">
              <a:buNone/>
            </a:pPr>
            <a:endParaRPr lang="en-US" sz="1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  <a:cs typeface="Arial" pitchFamily="34" charset="0"/>
              </a:rPr>
              <a:t>Environmental Protection Act (1990)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Tightened regulations for waste management and emissions.</a:t>
            </a:r>
          </a:p>
          <a:p>
            <a:pPr marL="0" indent="0">
              <a:buNone/>
            </a:pPr>
            <a:br>
              <a:rPr lang="en-GB" sz="2000" b="1" dirty="0"/>
            </a:br>
            <a:r>
              <a:rPr lang="en-GB" sz="2400" b="1" dirty="0">
                <a:latin typeface="+mj-lt"/>
              </a:rPr>
              <a:t>Marine and Coastal Access Act (2009)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2060"/>
                </a:solidFill>
                <a:latin typeface="+mj-lt"/>
              </a:rPr>
              <a:t>Set up Marine Conservation Zones (MCZs) and licences for fisheries.</a:t>
            </a:r>
            <a:br>
              <a:rPr lang="en-GB" sz="2000" dirty="0">
                <a:solidFill>
                  <a:srgbClr val="002060"/>
                </a:solidFill>
              </a:rPr>
            </a:b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421" y="474124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NATIONAL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20" y="335458"/>
            <a:ext cx="110347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461326" y="1203656"/>
            <a:ext cx="8299668" cy="2183590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+mj-lt"/>
              </a:rPr>
              <a:t>Wildlife and Natural Environment Act (2011) 	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Replaced original Wildlife Conservation Act.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Duty to conserve biodiversity.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Listed priority species and habitats.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Increased regulation of invasive species.</a:t>
            </a:r>
          </a:p>
          <a:p>
            <a:pPr marL="0" indent="0">
              <a:buNone/>
            </a:pPr>
            <a:br>
              <a:rPr lang="en-GB" sz="2000" b="1" dirty="0">
                <a:latin typeface="+mj-lt"/>
              </a:rPr>
            </a:br>
            <a:br>
              <a:rPr lang="en-GB" sz="2400" b="1" dirty="0">
                <a:latin typeface="+mj-lt"/>
              </a:rPr>
            </a:br>
            <a:endParaRPr lang="en-GB" sz="2000" dirty="0">
              <a:latin typeface="+mj-lt"/>
            </a:endParaRPr>
          </a:p>
          <a:p>
            <a:pPr marL="0" indent="0">
              <a:buNone/>
            </a:pP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1326" y="405339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SCOTLAND</a:t>
            </a:r>
          </a:p>
        </p:txBody>
      </p:sp>
      <p:pic>
        <p:nvPicPr>
          <p:cNvPr id="5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42" y="323978"/>
            <a:ext cx="1143235" cy="6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15" y="3690210"/>
            <a:ext cx="3010023" cy="2241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038" y="3693822"/>
            <a:ext cx="3959996" cy="22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33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latin typeface="+mn-lt"/>
              </a:rPr>
              <a:t>A lot of legislation….</a:t>
            </a:r>
            <a:br>
              <a:rPr lang="en-GB" sz="3600" b="1" dirty="0">
                <a:latin typeface="+mn-lt"/>
              </a:rPr>
            </a:br>
            <a:r>
              <a:rPr lang="en-GB" sz="3600" i="1" dirty="0">
                <a:latin typeface="+mn-lt"/>
              </a:rPr>
              <a:t>Which habitats are actually protected in the UK?</a:t>
            </a:r>
            <a:br>
              <a:rPr lang="en-GB" sz="3600" i="1" dirty="0">
                <a:latin typeface="+mn-lt"/>
              </a:rPr>
            </a:br>
            <a:r>
              <a:rPr lang="en-GB" sz="3600" i="1" dirty="0">
                <a:latin typeface="+mn-lt"/>
              </a:rPr>
              <a:t>And who is responsible for looking after them?</a:t>
            </a:r>
            <a:endParaRPr lang="en-GB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067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822128" y="956962"/>
            <a:ext cx="8363272" cy="4658072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en-GB" b="1" dirty="0" err="1">
                <a:latin typeface="Arial" pitchFamily="34" charset="0"/>
                <a:cs typeface="Arial" pitchFamily="34" charset="0"/>
              </a:rPr>
              <a:t>Ramsar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 sites </a:t>
            </a:r>
          </a:p>
          <a:p>
            <a:pPr lvl="1"/>
            <a:r>
              <a:rPr lang="en-GB" sz="2000" dirty="0">
                <a:latin typeface="Arial" pitchFamily="34" charset="0"/>
                <a:cs typeface="Arial" pitchFamily="34" charset="0"/>
              </a:rPr>
              <a:t>    For wetlands and birds </a:t>
            </a:r>
          </a:p>
          <a:p>
            <a:pPr lvl="1"/>
            <a:r>
              <a:rPr lang="en-GB" sz="2000" dirty="0">
                <a:latin typeface="Arial" pitchFamily="34" charset="0"/>
                <a:cs typeface="Arial" pitchFamily="34" charset="0"/>
              </a:rPr>
              <a:t>    Also classified as SSSIs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386" y="2451232"/>
            <a:ext cx="4712873" cy="367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" y="480291"/>
            <a:ext cx="677357" cy="6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8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78113" y="895927"/>
            <a:ext cx="11101520" cy="4287643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cs typeface="Arial" pitchFamily="34" charset="0"/>
              </a:rPr>
              <a:t>Special Protection Areas		Special Areas of Conservation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  More than 250 SPAs in the UK..		More than 650 SACs in the UK.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2" y="259081"/>
            <a:ext cx="890116" cy="600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" y="1880726"/>
            <a:ext cx="3756193" cy="484074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4837" y="1781755"/>
            <a:ext cx="3611418" cy="467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4306" y="3574097"/>
            <a:ext cx="17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SPAs and SACs can overlap </a:t>
            </a:r>
          </a:p>
        </p:txBody>
      </p:sp>
    </p:spTree>
    <p:extLst>
      <p:ext uri="{BB962C8B-B14F-4D97-AF65-F5344CB8AC3E}">
        <p14:creationId xmlns:p14="http://schemas.microsoft.com/office/powerpoint/2010/main" val="167561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183615" y="635844"/>
            <a:ext cx="8856984" cy="4658072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Natura</a:t>
            </a:r>
            <a:r>
              <a:rPr lang="en-GB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2000 sites (N2K)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Combines SPAs + SACs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Over 25,000 across Europe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~ 17% EU land surface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97987" y="1925690"/>
            <a:ext cx="3760411" cy="432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6646" y="5705476"/>
            <a:ext cx="1256252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0BC8FC8E-97F6-4F7C-BA19-CF0BBD1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72" y="259081"/>
            <a:ext cx="890116" cy="6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7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619929" y="691859"/>
            <a:ext cx="8363272" cy="4658072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1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National Nature Reserves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(NNRs)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Sites of Special Scientific Interest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(SSSIs)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/>
                <a:cs typeface="Arial"/>
              </a:rPr>
              <a:t>Marine Conservation Zones</a:t>
            </a:r>
            <a:r>
              <a:rPr lang="en-GB" sz="2400" dirty="0">
                <a:latin typeface="Arial"/>
                <a:cs typeface="Arial"/>
              </a:rPr>
              <a:t> + other MPAs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1" y="322037"/>
            <a:ext cx="953805" cy="57439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2" t="38626" r="31224" b="17188"/>
          <a:stretch/>
        </p:blipFill>
        <p:spPr bwMode="auto">
          <a:xfrm>
            <a:off x="1064174" y="3401633"/>
            <a:ext cx="3237914" cy="308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21941" y="3867982"/>
            <a:ext cx="64596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17% of UK waters are within Marine Protected Areas</a:t>
            </a:r>
          </a:p>
          <a:p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50 Marine Conservation Zones (National)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102 SPAs with marine components (Birds Directive)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99 SACs with marine components (Habitats Directive)</a:t>
            </a:r>
          </a:p>
        </p:txBody>
      </p:sp>
    </p:spTree>
    <p:extLst>
      <p:ext uri="{BB962C8B-B14F-4D97-AF65-F5344CB8AC3E}">
        <p14:creationId xmlns:p14="http://schemas.microsoft.com/office/powerpoint/2010/main" val="318347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470946" y="1470012"/>
            <a:ext cx="9048392" cy="4658072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600" b="1" dirty="0">
                <a:latin typeface="Arial" pitchFamily="34" charset="0"/>
                <a:cs typeface="Arial" pitchFamily="34" charset="0"/>
              </a:rPr>
              <a:t>Local Nature Reserves </a:t>
            </a:r>
            <a:r>
              <a:rPr lang="en-GB" sz="2600" dirty="0">
                <a:latin typeface="Arial" pitchFamily="34" charset="0"/>
                <a:cs typeface="Arial" pitchFamily="34" charset="0"/>
              </a:rPr>
              <a:t>– designated by Local Authorities </a:t>
            </a:r>
          </a:p>
          <a:p>
            <a:pPr marL="0" indent="0">
              <a:buNone/>
            </a:pPr>
            <a:endParaRPr lang="en-GB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26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26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2600" b="1" dirty="0">
                <a:latin typeface="Arial"/>
                <a:cs typeface="Arial"/>
              </a:rPr>
              <a:t>Local (County) Wildlife Sites </a:t>
            </a:r>
            <a:r>
              <a:rPr lang="en-GB" sz="2600">
                <a:latin typeface="Arial"/>
                <a:cs typeface="Arial"/>
              </a:rPr>
              <a:t>– managed by NGOs </a:t>
            </a:r>
            <a:endParaRPr lang="en-GB" sz="260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0" y="2694436"/>
            <a:ext cx="2098386" cy="2209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5" y="847036"/>
            <a:ext cx="1190716" cy="14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2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63481" y="1362384"/>
            <a:ext cx="577119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800" b="1" err="1">
                <a:latin typeface="Arial"/>
                <a:cs typeface="Arial"/>
              </a:rPr>
              <a:t>Eg</a:t>
            </a:r>
            <a:r>
              <a:rPr lang="en-GB" sz="2800" b="1" dirty="0">
                <a:latin typeface="Arial"/>
                <a:cs typeface="Arial"/>
              </a:rPr>
              <a:t>. </a:t>
            </a:r>
            <a:r>
              <a:rPr lang="en-GB" sz="2400" b="1" err="1">
                <a:latin typeface="Arial"/>
                <a:cs typeface="Arial"/>
              </a:rPr>
              <a:t>Wicken</a:t>
            </a:r>
            <a:r>
              <a:rPr lang="en-GB" sz="2800" b="1" dirty="0">
                <a:latin typeface="Arial"/>
                <a:cs typeface="Arial"/>
              </a:rPr>
              <a:t> Fen, Cambridgeshire</a:t>
            </a:r>
            <a:endParaRPr lang="en-GB" sz="28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4900" y="3660286"/>
            <a:ext cx="807552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Ramsar</a:t>
            </a: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(international)   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1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SAC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(EU)</a:t>
            </a:r>
          </a:p>
          <a:p>
            <a:pPr marL="171450" indent="-171450">
              <a:buFont typeface="Arial" pitchFamily="34" charset="0"/>
              <a:buChar char="•"/>
            </a:pPr>
            <a:endParaRPr lang="en-GB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NNR and SSSI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(national)</a:t>
            </a:r>
          </a:p>
          <a:p>
            <a:endParaRPr lang="en-GB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National Trust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(local)</a:t>
            </a:r>
          </a:p>
        </p:txBody>
      </p:sp>
      <p:pic>
        <p:nvPicPr>
          <p:cNvPr id="10242" name="Picture 2" descr="Wicken-Fen-H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/>
          <a:stretch/>
        </p:blipFill>
        <p:spPr bwMode="auto">
          <a:xfrm>
            <a:off x="7046023" y="2249387"/>
            <a:ext cx="4128135" cy="358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03952" y="266241"/>
            <a:ext cx="8892480" cy="142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Sites often fall under several designations</a:t>
            </a:r>
            <a:br>
              <a:rPr lang="en-GB" sz="3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endParaRPr lang="en-GB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874984"/>
            <a:ext cx="8419524" cy="1181966"/>
          </a:xfrm>
        </p:spPr>
        <p:txBody>
          <a:bodyPr>
            <a:normAutofit fontScale="90000"/>
          </a:bodyPr>
          <a:lstStyle/>
          <a:p>
            <a:r>
              <a:rPr lang="en-GB" dirty="0"/>
              <a:t>Is classifying species and habitats important?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95284" y="3712176"/>
            <a:ext cx="6384275" cy="1500187"/>
          </a:xfrm>
        </p:spPr>
        <p:txBody>
          <a:bodyPr>
            <a:normAutofit/>
          </a:bodyPr>
          <a:lstStyle/>
          <a:p>
            <a:r>
              <a:rPr lang="en-GB" sz="2800" dirty="0"/>
              <a:t>What is the ultimate purpose?</a:t>
            </a:r>
          </a:p>
          <a:p>
            <a:r>
              <a:rPr lang="en-GB" sz="2800" dirty="0"/>
              <a:t>Does it benefit conservation? </a:t>
            </a:r>
          </a:p>
        </p:txBody>
      </p:sp>
    </p:spTree>
    <p:extLst>
      <p:ext uri="{BB962C8B-B14F-4D97-AF65-F5344CB8AC3E}">
        <p14:creationId xmlns:p14="http://schemas.microsoft.com/office/powerpoint/2010/main" val="403109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422" y="811307"/>
            <a:ext cx="8991601" cy="2852737"/>
          </a:xfrm>
        </p:spPr>
        <p:txBody>
          <a:bodyPr>
            <a:normAutofit/>
          </a:bodyPr>
          <a:lstStyle/>
          <a:p>
            <a:r>
              <a:rPr lang="en-GB" sz="4400" dirty="0"/>
              <a:t>Who is responsible for managing the UKs Protected Areas?</a:t>
            </a:r>
          </a:p>
        </p:txBody>
      </p:sp>
    </p:spTree>
    <p:extLst>
      <p:ext uri="{BB962C8B-B14F-4D97-AF65-F5344CB8AC3E}">
        <p14:creationId xmlns:p14="http://schemas.microsoft.com/office/powerpoint/2010/main" val="200710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246603" y="828987"/>
            <a:ext cx="8515200" cy="3216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GOVERNMENTAL AGENCIES </a:t>
            </a: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Natural England form the environment sector of DEFRA (Department for Environment, Food and Rural Affairs)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Responsible for designating SSSIs and managing NNRs. </a:t>
            </a: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485" y="1880003"/>
            <a:ext cx="1991907" cy="182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86232" y="4647482"/>
            <a:ext cx="8712968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sz="2800" dirty="0">
                <a:latin typeface="Arial" charset="0"/>
                <a:cs typeface="Arial" charset="0"/>
              </a:rPr>
              <a:t>“Ensure the natural environment is protected and improved, </a:t>
            </a:r>
            <a:r>
              <a:rPr lang="en-GB" sz="2800" b="1" dirty="0">
                <a:latin typeface="Arial" charset="0"/>
                <a:cs typeface="Arial" charset="0"/>
              </a:rPr>
              <a:t>including through delivery of Government’s financial incentives to farmers”</a:t>
            </a:r>
          </a:p>
        </p:txBody>
      </p:sp>
    </p:spTree>
    <p:extLst>
      <p:ext uri="{BB962C8B-B14F-4D97-AF65-F5344CB8AC3E}">
        <p14:creationId xmlns:p14="http://schemas.microsoft.com/office/powerpoint/2010/main" val="265469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551403" y="828986"/>
            <a:ext cx="8515200" cy="450039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Responsibilities of the Environmental Agencies are broad:</a:t>
            </a: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Flood control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Boating &amp; rod licences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Nuclear regulation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Pollution monitoring &amp; regulation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Actioning EU Water Framework Directive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Oil Spills</a:t>
            </a:r>
          </a:p>
          <a:p>
            <a:pPr marL="457200" indent="-457200"/>
            <a:endParaRPr lang="en-GB" sz="24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But not related to the management of protected habitats or species.</a:t>
            </a:r>
          </a:p>
          <a:p>
            <a:pPr marL="0" indent="0"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12" y="532199"/>
            <a:ext cx="2698726" cy="149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" r="79507" b="50000"/>
          <a:stretch/>
        </p:blipFill>
        <p:spPr bwMode="auto">
          <a:xfrm>
            <a:off x="322729" y="3755689"/>
            <a:ext cx="2222664" cy="150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 result for scottish environmental protection agenc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2" y="2103113"/>
            <a:ext cx="2450316" cy="13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9C4B2-057C-4189-8C57-CF1990154034}"/>
              </a:ext>
            </a:extLst>
          </p:cNvPr>
          <p:cNvSpPr txBox="1">
            <a:spLocks noChangeArrowheads="1"/>
          </p:cNvSpPr>
          <p:nvPr/>
        </p:nvSpPr>
        <p:spPr>
          <a:xfrm>
            <a:off x="3246603" y="828987"/>
            <a:ext cx="8515200" cy="4718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>
                <a:latin typeface="Arial" charset="0"/>
                <a:cs typeface="Arial" charset="0"/>
              </a:rPr>
              <a:t>GOVERNMENTAL AGENCIES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1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63621" y="709860"/>
            <a:ext cx="8515200" cy="45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NON-GOVERNMENTAL AGENCIES 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The UK has many long-established NGOs which play a major role in managing Protected Areas</a:t>
            </a: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Also important for:</a:t>
            </a:r>
            <a:endParaRPr lang="en-GB" sz="100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Lobbying Government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Shaping policy and legislation</a:t>
            </a: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Conduct surveys and research</a:t>
            </a:r>
          </a:p>
          <a:p>
            <a:r>
              <a:rPr lang="en-GB" sz="2000">
                <a:solidFill>
                  <a:srgbClr val="002060"/>
                </a:solidFill>
                <a:latin typeface="Arial"/>
                <a:cs typeface="Arial"/>
              </a:rPr>
              <a:t>Educating and involving public</a:t>
            </a:r>
            <a:endParaRPr lang="en-GB" sz="200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01" y="3116129"/>
            <a:ext cx="15240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82" y="3077702"/>
            <a:ext cx="1510585" cy="1510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1" y="4929909"/>
            <a:ext cx="1885348" cy="12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8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45148" y="681205"/>
            <a:ext cx="8515200" cy="4500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Who has the most land?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1 forestry commission, 2 </a:t>
            </a:r>
            <a:r>
              <a:rPr lang="en-GB" sz="3000" dirty="0" err="1">
                <a:latin typeface="Arial" charset="0"/>
                <a:cs typeface="Arial" charset="0"/>
              </a:rPr>
              <a:t>rspbnational</a:t>
            </a:r>
            <a:r>
              <a:rPr lang="en-GB" sz="3000" dirty="0">
                <a:latin typeface="Arial" charset="0"/>
                <a:cs typeface="Arial" charset="0"/>
              </a:rPr>
              <a:t> trust, 4 </a:t>
            </a:r>
            <a:r>
              <a:rPr lang="en-GB" sz="3000" dirty="0" err="1">
                <a:latin typeface="Arial" charset="0"/>
                <a:cs typeface="Arial" charset="0"/>
              </a:rPr>
              <a:t>rspb</a:t>
            </a:r>
            <a:r>
              <a:rPr lang="en-GB" sz="3000" dirty="0">
                <a:latin typeface="Arial" charset="0"/>
                <a:cs typeface="Arial" charset="0"/>
              </a:rPr>
              <a:t> 8defra</a:t>
            </a: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4325" t="10609" r="11794" b="12774"/>
          <a:stretch/>
        </p:blipFill>
        <p:spPr>
          <a:xfrm>
            <a:off x="102668" y="1276952"/>
            <a:ext cx="11417205" cy="5317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6337" y="4728410"/>
            <a:ext cx="3282215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020765" y="3558541"/>
            <a:ext cx="8499108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922871" y="6029022"/>
            <a:ext cx="3708935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99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63620" y="865932"/>
            <a:ext cx="9331413" cy="45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LOCAL COUNCILS AND PLANNING AUTHORITIES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Local Councils also manage small local reserves. </a:t>
            </a:r>
          </a:p>
          <a:p>
            <a:pPr marL="0" indent="0"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Planning Authorities ensure that new developments do not encroach on protected habitat or areas that support protected species:</a:t>
            </a:r>
          </a:p>
          <a:p>
            <a:pPr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Birds Directive Annex 1 Species </a:t>
            </a:r>
          </a:p>
          <a:p>
            <a:r>
              <a:rPr lang="en-GB" sz="2000">
                <a:solidFill>
                  <a:srgbClr val="002060"/>
                </a:solidFill>
                <a:latin typeface="Arial"/>
                <a:cs typeface="Arial"/>
              </a:rPr>
              <a:t>Habitats Directive Annex 4 Species </a:t>
            </a:r>
            <a:endParaRPr lang="en-GB" sz="200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/>
                <a:cs typeface="Arial"/>
              </a:rPr>
              <a:t>IUCN </a:t>
            </a:r>
            <a:r>
              <a:rPr lang="en-GB" sz="2000" err="1">
                <a:solidFill>
                  <a:srgbClr val="002060"/>
                </a:solidFill>
                <a:latin typeface="Arial"/>
                <a:cs typeface="Arial"/>
              </a:rPr>
              <a:t>Redlist</a:t>
            </a:r>
            <a:r>
              <a:rPr lang="en-GB" sz="2000" dirty="0">
                <a:solidFill>
                  <a:srgbClr val="002060"/>
                </a:solidFill>
                <a:latin typeface="Arial"/>
                <a:cs typeface="Arial"/>
              </a:rPr>
              <a:t> Endangered Species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14" y="5086344"/>
            <a:ext cx="5621343" cy="12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82" y="103129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In this </a:t>
            </a:r>
            <a:r>
              <a:rPr lang="en-GB"/>
              <a:t>week's LIVE session:…</a:t>
            </a:r>
            <a:endParaRPr lang="en-GB" dirty="0"/>
          </a:p>
          <a:p>
            <a:r>
              <a:rPr lang="en-GB"/>
              <a:t>You will learn how to use the NBN and MAGIC websites to source </a:t>
            </a:r>
            <a:r>
              <a:rPr lang="en-GB" dirty="0"/>
              <a:t>information about the protected habitats and species found in different parts of the UK.</a:t>
            </a:r>
          </a:p>
          <a:p>
            <a:r>
              <a:rPr lang="en-GB" dirty="0"/>
              <a:t>These skills are used by ecological consultants when they are carrying out an Ecological Impact Assessment for proposed building developments.</a:t>
            </a:r>
          </a:p>
          <a:p>
            <a:r>
              <a:rPr lang="en-GB"/>
              <a:t>They will also be useful for your assignment!</a:t>
            </a:r>
            <a:endParaRPr lang="en-GB">
              <a:cs typeface="Calibri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80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350983"/>
            <a:ext cx="10033000" cy="1339706"/>
          </a:xfrm>
        </p:spPr>
        <p:txBody>
          <a:bodyPr/>
          <a:lstStyle/>
          <a:p>
            <a:r>
              <a:rPr lang="en-GB" dirty="0"/>
              <a:t>Classification facilitates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490" y="1985817"/>
            <a:ext cx="9654309" cy="41911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Nature is a shared resource</a:t>
            </a:r>
          </a:p>
          <a:p>
            <a:r>
              <a:rPr lang="en-GB" dirty="0"/>
              <a:t>Susceptible to over-exploitation </a:t>
            </a:r>
          </a:p>
          <a:p>
            <a:r>
              <a:rPr lang="en-GB" dirty="0"/>
              <a:t>“Tragedy of the Commons”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Classifying species and habitats according to their value or rarity is essential for supporting protective legislation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95" y="1983537"/>
            <a:ext cx="23145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8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350983"/>
            <a:ext cx="10033000" cy="1339706"/>
          </a:xfrm>
        </p:spPr>
        <p:txBody>
          <a:bodyPr/>
          <a:lstStyle/>
          <a:p>
            <a:r>
              <a:rPr lang="en-GB" dirty="0"/>
              <a:t>Protecting our shared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383" y="1860331"/>
            <a:ext cx="7153176" cy="41905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International legislation has had a strong influence on UK national environmental policy</a:t>
            </a:r>
          </a:p>
          <a:p>
            <a:r>
              <a:rPr lang="en-GB" dirty="0"/>
              <a:t>Ensures that nations are working towards shared goals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i="1"/>
              <a:t>Which habitats and species have been </a:t>
            </a:r>
            <a:r>
              <a:rPr lang="en-GB" i="1" dirty="0"/>
              <a:t>designated protected status?</a:t>
            </a:r>
          </a:p>
          <a:p>
            <a:pPr marL="0" indent="0">
              <a:buNone/>
            </a:pPr>
            <a:r>
              <a:rPr lang="en-GB" i="1" dirty="0"/>
              <a:t>What legislation is in place to protect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8" y="1694570"/>
            <a:ext cx="1418897" cy="1418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1" y="3546456"/>
            <a:ext cx="1615909" cy="1075315"/>
          </a:xfrm>
          <a:prstGeom prst="rect">
            <a:avLst/>
          </a:prstGeom>
        </p:spPr>
      </p:pic>
      <p:pic>
        <p:nvPicPr>
          <p:cNvPr id="9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0" y="5121353"/>
            <a:ext cx="1632814" cy="98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1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007210" y="1182757"/>
            <a:ext cx="8657477" cy="4756850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+mj-lt"/>
                <a:cs typeface="Arial"/>
              </a:rPr>
              <a:t>Ramsar Convention (1971): </a:t>
            </a:r>
            <a:r>
              <a:rPr lang="en-GB" sz="2000" dirty="0">
                <a:solidFill>
                  <a:srgbClr val="002060"/>
                </a:solidFill>
                <a:latin typeface="+mj-lt"/>
              </a:rPr>
              <a:t>A global network of 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coastal and inland wetlands.</a:t>
            </a:r>
            <a:endParaRPr lang="en-US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</a:rPr>
              <a:t>CITES - Convention on Trade in Endangered Species </a:t>
            </a:r>
            <a:r>
              <a:rPr lang="en-US" sz="2400" b="1" dirty="0">
                <a:latin typeface="+mj-lt"/>
              </a:rPr>
              <a:t>of Wild Fauna and Flora </a:t>
            </a:r>
            <a:r>
              <a:rPr lang="en-US" sz="2400" b="1" dirty="0">
                <a:latin typeface="Calibri Light"/>
                <a:cs typeface="Calibri Light"/>
              </a:rPr>
              <a:t>(</a:t>
            </a:r>
            <a:r>
              <a:rPr lang="en-GB" sz="2400" b="1" dirty="0">
                <a:latin typeface="Calibri Light"/>
                <a:cs typeface="Calibri Light"/>
              </a:rPr>
              <a:t>1973):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Protects approximately 5,600 animal and 30,000 plant species against over-exploitation through international trade.</a:t>
            </a:r>
          </a:p>
          <a:p>
            <a:pPr marL="0" indent="0">
              <a:buNone/>
            </a:pPr>
            <a:endParaRPr lang="en-US" sz="4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  <a:cs typeface="Arial"/>
              </a:rPr>
              <a:t>Convention on the Conservation of Migratory Species of Wild Animals</a:t>
            </a:r>
            <a:r>
              <a:rPr lang="en-GB" sz="2400" b="1" dirty="0">
                <a:latin typeface="+mj-lt"/>
                <a:cs typeface="Arial"/>
              </a:rPr>
              <a:t> (1979):</a:t>
            </a:r>
            <a:r>
              <a:rPr lang="en-GB" sz="2400" b="1" dirty="0">
                <a:solidFill>
                  <a:srgbClr val="000000"/>
                </a:solidFill>
                <a:latin typeface="+mj-lt"/>
                <a:cs typeface="Arial"/>
              </a:rPr>
              <a:t> 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Encourages international cooperation to protect threatened migratory species.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  <a:cs typeface="Arial"/>
              </a:rPr>
              <a:t>United Nations Convention on Biological Diversity (1999):</a:t>
            </a:r>
            <a:r>
              <a:rPr lang="en-US" sz="24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To develop national strategies for the conservation and sustainable use of biological diversity. 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5380">
            <a:off x="493006" y="2200740"/>
            <a:ext cx="1109879" cy="668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" y="3050778"/>
            <a:ext cx="1846146" cy="1242313"/>
          </a:xfrm>
          <a:prstGeom prst="rect">
            <a:avLst/>
          </a:prstGeom>
        </p:spPr>
      </p:pic>
      <p:pic>
        <p:nvPicPr>
          <p:cNvPr id="10" name="Picture 4" descr="Image result for convention of biodivers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53" y="4570813"/>
            <a:ext cx="739571" cy="13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92" y="1073426"/>
            <a:ext cx="697713" cy="755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7758" y="318052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INTERNATIONAL </a:t>
            </a:r>
          </a:p>
        </p:txBody>
      </p:sp>
    </p:spTree>
    <p:extLst>
      <p:ext uri="{BB962C8B-B14F-4D97-AF65-F5344CB8AC3E}">
        <p14:creationId xmlns:p14="http://schemas.microsoft.com/office/powerpoint/2010/main" val="304214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38650-19F0-4426-944C-54CA7C2B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400844"/>
            <a:ext cx="10372380" cy="62307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0606" y="4991705"/>
            <a:ext cx="5189830" cy="1637965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11541" y="1201956"/>
            <a:ext cx="9383033" cy="4627641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latin typeface="+mj-lt"/>
                <a:cs typeface="Arial"/>
              </a:rPr>
              <a:t>Bern Convention (1979):</a:t>
            </a:r>
            <a:r>
              <a:rPr lang="en-GB" sz="2400" dirty="0">
                <a:solidFill>
                  <a:srgbClr val="002060"/>
                </a:solidFill>
                <a:latin typeface="+mj-lt"/>
                <a:cs typeface="Arial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Gave special protection for listed animals (including birds), plants and their habitats.</a:t>
            </a:r>
          </a:p>
          <a:p>
            <a:pPr>
              <a:lnSpc>
                <a:spcPct val="120000"/>
              </a:lnSpc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r>
              <a:rPr lang="en-GB" sz="2400" b="1" dirty="0">
                <a:latin typeface="+mj-lt"/>
              </a:rPr>
              <a:t>Birds Directive (1979): 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Aims to protect </a:t>
            </a:r>
            <a:r>
              <a:rPr lang="en-GB" sz="2000" b="1" dirty="0">
                <a:solidFill>
                  <a:srgbClr val="002060"/>
                </a:solidFill>
                <a:latin typeface="+mj-lt"/>
                <a:cs typeface="Arial"/>
              </a:rPr>
              <a:t>all of the 500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wild bird species naturally occurring in the European Union.</a:t>
            </a: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r>
              <a:rPr lang="en-GB" sz="2400" b="1" dirty="0">
                <a:latin typeface="+mj-lt"/>
                <a:cs typeface="Arial"/>
              </a:rPr>
              <a:t>Habitats Directive (1992):</a:t>
            </a:r>
            <a:r>
              <a:rPr lang="en-GB" sz="2400" dirty="0">
                <a:latin typeface="+mj-lt"/>
                <a:cs typeface="Arial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A network of sites across Europe that protects habitats and species most considered in need of conservation (excluding birds).</a:t>
            </a: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+mj-lt"/>
                <a:cs typeface="Arial"/>
              </a:rPr>
              <a:t>EU Water Framework Directive (2000): 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UK government must maintain good ecological quality of rivers, lakes, coastal waters and groundwater. Judged by water chemistry, hydro-morphology and plant &amp; animal diversity.</a:t>
            </a:r>
          </a:p>
          <a:p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0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7758" y="318052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EUROPEAN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8" y="1176022"/>
            <a:ext cx="1093304" cy="832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1" y="4542182"/>
            <a:ext cx="1628158" cy="15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04489" y="707581"/>
            <a:ext cx="521068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BIRDS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Annex 1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: </a:t>
            </a:r>
          </a:p>
          <a:p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Lists 194 species classified as particularly threatened.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Member States must designate </a:t>
            </a:r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Special Protection Areas (SPAs)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to protect these birds and their habitats.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2" y="1137557"/>
            <a:ext cx="3206774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42020" y="655983"/>
            <a:ext cx="7839910" cy="43396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Habitats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800" b="1">
                <a:solidFill>
                  <a:srgbClr val="000000"/>
                </a:solidFill>
                <a:latin typeface="+mj-lt"/>
                <a:cs typeface="Arial"/>
              </a:rPr>
              <a:t>Annex I</a:t>
            </a:r>
            <a:endParaRPr lang="nl-NL" sz="2800" b="1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 of habitats classified as particularly threatened (78 in UK). </a:t>
            </a:r>
          </a:p>
          <a:p>
            <a:endParaRPr lang="nl-NL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Annex II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 of species classified as particularly threatened (43 in UK).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Member States must designate </a:t>
            </a:r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Special Areas of Conservation (SACs)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to protect them.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1099</Words>
  <Application>Microsoft Office PowerPoint</Application>
  <PresentationFormat>Widescreen</PresentationFormat>
  <Paragraphs>235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Protected Habitats and Species </vt:lpstr>
      <vt:lpstr>Is classifying species and habitats important?</vt:lpstr>
      <vt:lpstr>Classification facilitates regulation</vt:lpstr>
      <vt:lpstr>Protecting our shared resources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lot of legislation…. Which habitats are actually protected in the UK? And who is responsible for looking after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is responsible for managing the UKs Protected Areas?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Protected Habitats and Species</dc:title>
  <dc:creator>Norfolk, Olivia</dc:creator>
  <cp:lastModifiedBy>Cawthorn, Zoe</cp:lastModifiedBy>
  <cp:revision>166</cp:revision>
  <dcterms:created xsi:type="dcterms:W3CDTF">2020-02-03T17:00:58Z</dcterms:created>
  <dcterms:modified xsi:type="dcterms:W3CDTF">2021-01-21T23:19:39Z</dcterms:modified>
</cp:coreProperties>
</file>